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0049" autoAdjust="0"/>
  </p:normalViewPr>
  <p:slideViewPr>
    <p:cSldViewPr>
      <p:cViewPr varScale="1">
        <p:scale>
          <a:sx n="101" d="100"/>
          <a:sy n="101" d="100"/>
        </p:scale>
        <p:origin x="20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3C82284-12A9-4864-AE60-724A1FE660A5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BE28FD-5F8C-41B0-A465-7E18F08E93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2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Buy a copy of the book from Amazon.</a:t>
            </a:r>
            <a:br>
              <a:rPr lang="en-GB" altLang="en-US" dirty="0" smtClean="0"/>
            </a:br>
            <a:r>
              <a:rPr lang="en-GB" altLang="en-US" dirty="0" smtClean="0"/>
              <a:t>Pupils</a:t>
            </a:r>
            <a:r>
              <a:rPr lang="en-GB" altLang="en-US" baseline="0" dirty="0" smtClean="0"/>
              <a:t> listen to the re-telling of the story.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The idea is that the pupils will work towards retelling the story, with or without prompts, by the end of this unit.</a:t>
            </a:r>
          </a:p>
        </p:txBody>
      </p:sp>
    </p:spTree>
    <p:extLst>
      <p:ext uri="{BB962C8B-B14F-4D97-AF65-F5344CB8AC3E}">
        <p14:creationId xmlns:p14="http://schemas.microsoft.com/office/powerpoint/2010/main" val="181570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E94E1-792E-4AB7-B95D-757974CB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64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AA833-6653-498E-BF78-EEBEFFA75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66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BEABA-0BF9-4649-B0AD-A91D49B569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15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84AC9-AE17-4B37-B855-81BD971B32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02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6ECA9-3089-4088-8F35-1F9ABC6D43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88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ED1D1-F570-44F6-B1DC-30803DCF9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76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E28C0-0AAF-4069-9A54-4D611E560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8072D-2720-43AB-83C3-CD79A3A73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56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E3791-F779-4395-82CC-D41A7E6CCA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29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6B40B-5D27-48FF-9C88-38F2B556B4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8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17CB6-3F8E-4EE8-8280-128E4CB8DE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21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2D5C89-A60C-492B-9600-30BE18CC06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mazon.co.uk/gp/product/2871427534/ref=oh_aui_detailpage_o01_s00?ie=UTF8&amp;psc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QvPQZs_kgE&amp;t=30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RHAWKES\WiderProfessionalRoles\AST\2017-18\SLE\SSIF%202017-18\KS2%20French\Y3_French_Spring\La%20chenille%20qui%20fait%20des%20trous%20histoire%20d'Eric%20Carle2.mp4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C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" t="1581" r="40219" b="3366"/>
          <a:stretch>
            <a:fillRect/>
          </a:stretch>
        </p:blipFill>
        <p:spPr bwMode="auto">
          <a:xfrm>
            <a:off x="395536" y="777875"/>
            <a:ext cx="8026152" cy="538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843213" y="5589588"/>
            <a:ext cx="1584325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1725" y="765175"/>
            <a:ext cx="2232025" cy="1223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732588" y="2133600"/>
            <a:ext cx="1727200" cy="358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11188" y="836613"/>
            <a:ext cx="1296987" cy="1079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07950" y="12700"/>
            <a:ext cx="88931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800" b="1">
                <a:latin typeface="Arial for Autograph"/>
                <a:ea typeface="Dotum"/>
                <a:cs typeface="Dotum"/>
              </a:rPr>
              <a:t>La chenille qui fait des trous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950" y="6476227"/>
            <a:ext cx="830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hlinkClick r:id="rId4"/>
              </a:rPr>
              <a:t>https://www.amazon.co.uk/gp/product/2871427534/ref=oh_aui_detailpage_o01_s00?ie=UTF8&amp;psc=1</a:t>
            </a:r>
            <a:r>
              <a:rPr lang="en-GB" sz="1200" dirty="0" smtClean="0"/>
              <a:t> 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6309320"/>
            <a:ext cx="936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https://www.youtube.com/watch?v=gQvPQZs_kgE&amp;t=30s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7" name="La chenille qui fait des trous histoire d'Eric Carle2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1143000"/>
            <a:ext cx="8229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21</Words>
  <Application>Microsoft Office PowerPoint</Application>
  <PresentationFormat>On-screen Show (4:3)</PresentationFormat>
  <Paragraphs>4</Paragraphs>
  <Slides>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Arial for Autograph</vt:lpstr>
      <vt:lpstr>Dotum</vt:lpstr>
      <vt:lpstr>Book Antiqua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Jodie Baker</dc:creator>
  <cp:lastModifiedBy>Study</cp:lastModifiedBy>
  <cp:revision>35</cp:revision>
  <dcterms:created xsi:type="dcterms:W3CDTF">2008-02-18T19:30:52Z</dcterms:created>
  <dcterms:modified xsi:type="dcterms:W3CDTF">2018-08-25T11:59:49Z</dcterms:modified>
</cp:coreProperties>
</file>